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0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7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1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8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82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03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9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5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2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03E73-036F-4433-9ACB-C9DDA411378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B98BB-4410-4EF8-B86D-CD32C091B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4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Global Issue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1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10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2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23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03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48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28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5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41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18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8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9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4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63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anywhere in presentation.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5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anywhere in presentation.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472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anywhere in 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40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anywhere in presentation.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3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anywhere in presentation.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617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anywhere in 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004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Hyperlinks to websites used in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57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By: Your Name</a:t>
            </a:r>
          </a:p>
          <a:p>
            <a:r>
              <a:rPr lang="en-US" dirty="0" smtClean="0"/>
              <a:t>Date: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68</Words>
  <Application>Microsoft Office PowerPoint</Application>
  <PresentationFormat>On-screen Show (4:3)</PresentationFormat>
  <Paragraphs>32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Global Issue</vt:lpstr>
      <vt:lpstr>Definition</vt:lpstr>
      <vt:lpstr>Hypothesis</vt:lpstr>
      <vt:lpstr>IMAGE</vt:lpstr>
      <vt:lpstr>IMAGE</vt:lpstr>
      <vt:lpstr>IMAGE</vt:lpstr>
      <vt:lpstr>IMAGE</vt:lpstr>
      <vt:lpstr>IMAGE</vt:lpstr>
      <vt:lpstr>IMAGE</vt:lpstr>
      <vt:lpstr>IMAGE</vt:lpstr>
      <vt:lpstr>IMAGE</vt:lpstr>
      <vt:lpstr>IMAGE</vt:lpstr>
      <vt:lpstr>IMAGE</vt:lpstr>
      <vt:lpstr>IMAGE</vt:lpstr>
      <vt:lpstr>IMAGE</vt:lpstr>
      <vt:lpstr>Graph</vt:lpstr>
      <vt:lpstr>Graph</vt:lpstr>
      <vt:lpstr>Chart</vt:lpstr>
      <vt:lpstr>Chart</vt:lpstr>
      <vt:lpstr>Opinion</vt:lpstr>
      <vt:lpstr>Opinion</vt:lpstr>
      <vt:lpstr>Reference Slide</vt:lpstr>
      <vt:lpstr>Final Slide</vt:lpstr>
    </vt:vector>
  </TitlesOfParts>
  <Company>SCUSD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Issue</dc:title>
  <dc:creator>Barbara</dc:creator>
  <cp:lastModifiedBy>Barbara</cp:lastModifiedBy>
  <cp:revision>3</cp:revision>
  <dcterms:created xsi:type="dcterms:W3CDTF">2014-01-21T20:36:34Z</dcterms:created>
  <dcterms:modified xsi:type="dcterms:W3CDTF">2014-01-21T21:04:58Z</dcterms:modified>
</cp:coreProperties>
</file>